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Unit 14: Working Freelance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Assignment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6448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Assignment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/>
              <a:t>Be able to plan for professional development and skills maintenance as a </a:t>
            </a:r>
            <a:r>
              <a:rPr lang="en-GB" dirty="0" smtClean="0"/>
              <a:t>freelance worker </a:t>
            </a:r>
            <a:r>
              <a:rPr lang="en-GB" dirty="0"/>
              <a:t>in the creative media </a:t>
            </a:r>
            <a:r>
              <a:rPr lang="en-GB" dirty="0" smtClean="0"/>
              <a:t>sector </a:t>
            </a:r>
            <a:r>
              <a:rPr lang="en-GB" smtClean="0"/>
              <a:t>(P3 M3 D3)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891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Assignment </a:t>
            </a:r>
            <a:r>
              <a:rPr lang="en-GB" dirty="0" smtClean="0"/>
              <a:t>2 </a:t>
            </a:r>
            <a:r>
              <a:rPr lang="en-GB" dirty="0" smtClean="0"/>
              <a:t>–What you need to 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You will be producing a personal development plan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You need to show what skills you already have in the first section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/>
              <a:t>I</a:t>
            </a:r>
            <a:r>
              <a:rPr lang="en-GB" dirty="0" smtClean="0"/>
              <a:t>n the second section fill in what you would need to do to maintain skills for that particular area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The document has been provided which you need to fill in with the information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Use research techniques to help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9405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763528"/>
          </a:xfrm>
        </p:spPr>
        <p:txBody>
          <a:bodyPr>
            <a:normAutofit/>
          </a:bodyPr>
          <a:lstStyle/>
          <a:p>
            <a:r>
              <a:rPr lang="en-GB" dirty="0" smtClean="0"/>
              <a:t>Assessment</a:t>
            </a:r>
            <a:endParaRPr lang="en-GB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8" t="25765" r="18823" b="16706"/>
          <a:stretch/>
        </p:blipFill>
        <p:spPr bwMode="auto">
          <a:xfrm>
            <a:off x="539552" y="1268760"/>
            <a:ext cx="797367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2814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1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FF8600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101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Aspect</vt:lpstr>
      <vt:lpstr>Unit 14: Working Freelance</vt:lpstr>
      <vt:lpstr>Assignment 2</vt:lpstr>
      <vt:lpstr>Assignment 2 –What you need to do</vt:lpstr>
      <vt:lpstr>Assessment</vt:lpstr>
    </vt:vector>
  </TitlesOfParts>
  <Company>Richard Rose Morton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14: Working Freelance</dc:title>
  <dc:creator>Any Authorised User</dc:creator>
  <cp:lastModifiedBy>Any Authorised User</cp:lastModifiedBy>
  <cp:revision>6</cp:revision>
  <dcterms:created xsi:type="dcterms:W3CDTF">2012-08-28T10:43:09Z</dcterms:created>
  <dcterms:modified xsi:type="dcterms:W3CDTF">2012-08-28T11:40:17Z</dcterms:modified>
</cp:coreProperties>
</file>